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45700"/>
  <p:notesSz cx="7772400" cy="100457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E0CAB2-63CA-E8D0-6F35-1C7858472771}" v="74" dt="2024-07-15T18:52:54.40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225" autoAdjust="0"/>
    <p:restoredTop sz="94660"/>
  </p:normalViewPr>
  <p:slideViewPr>
    <p:cSldViewPr>
      <p:cViewPr>
        <p:scale>
          <a:sx n="100" d="100"/>
          <a:sy n="100" d="100"/>
        </p:scale>
        <p:origin x="1216" y="-33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la Eugenia Cárdenas Vázquez" userId="ac504759-304a-4428-a31a-0697120f5cdd" providerId="ADAL" clId="{B4C76446-1EB9-499B-9A55-1578342A0F74}"/>
    <pc:docChg chg="undo custSel modSld">
      <pc:chgData name="Karla Eugenia Cárdenas Vázquez" userId="ac504759-304a-4428-a31a-0697120f5cdd" providerId="ADAL" clId="{B4C76446-1EB9-499B-9A55-1578342A0F74}" dt="2024-07-08T23:37:55.559" v="127" actId="20577"/>
      <pc:docMkLst>
        <pc:docMk/>
      </pc:docMkLst>
      <pc:sldChg chg="modSp mod">
        <pc:chgData name="Karla Eugenia Cárdenas Vázquez" userId="ac504759-304a-4428-a31a-0697120f5cdd" providerId="ADAL" clId="{B4C76446-1EB9-499B-9A55-1578342A0F74}" dt="2024-07-08T23:37:55.559" v="127" actId="20577"/>
        <pc:sldMkLst>
          <pc:docMk/>
          <pc:sldMk cId="0" sldId="256"/>
        </pc:sldMkLst>
        <pc:spChg chg="mod">
          <ac:chgData name="Karla Eugenia Cárdenas Vázquez" userId="ac504759-304a-4428-a31a-0697120f5cdd" providerId="ADAL" clId="{B4C76446-1EB9-499B-9A55-1578342A0F74}" dt="2024-07-08T23:37:37.127" v="91" actId="1076"/>
          <ac:spMkLst>
            <pc:docMk/>
            <pc:sldMk cId="0" sldId="256"/>
            <ac:spMk id="3" creationId="{00000000-0000-0000-0000-000000000000}"/>
          </ac:spMkLst>
        </pc:spChg>
        <pc:spChg chg="mod">
          <ac:chgData name="Karla Eugenia Cárdenas Vázquez" userId="ac504759-304a-4428-a31a-0697120f5cdd" providerId="ADAL" clId="{B4C76446-1EB9-499B-9A55-1578342A0F74}" dt="2024-07-08T23:36:16.800" v="18" actId="20577"/>
          <ac:spMkLst>
            <pc:docMk/>
            <pc:sldMk cId="0" sldId="256"/>
            <ac:spMk id="5" creationId="{00000000-0000-0000-0000-000000000000}"/>
          </ac:spMkLst>
        </pc:spChg>
        <pc:spChg chg="mod">
          <ac:chgData name="Karla Eugenia Cárdenas Vázquez" userId="ac504759-304a-4428-a31a-0697120f5cdd" providerId="ADAL" clId="{B4C76446-1EB9-499B-9A55-1578342A0F74}" dt="2024-07-08T23:37:55.559" v="127" actId="20577"/>
          <ac:spMkLst>
            <pc:docMk/>
            <pc:sldMk cId="0" sldId="256"/>
            <ac:spMk id="14" creationId="{00000000-0000-0000-0000-000000000000}"/>
          </ac:spMkLst>
        </pc:spChg>
        <pc:spChg chg="mod">
          <ac:chgData name="Karla Eugenia Cárdenas Vázquez" userId="ac504759-304a-4428-a31a-0697120f5cdd" providerId="ADAL" clId="{B4C76446-1EB9-499B-9A55-1578342A0F74}" dt="2024-07-08T23:37:45.648" v="107" actId="1037"/>
          <ac:spMkLst>
            <pc:docMk/>
            <pc:sldMk cId="0" sldId="256"/>
            <ac:spMk id="19" creationId="{00000000-0000-0000-0000-000000000000}"/>
          </ac:spMkLst>
        </pc:spChg>
        <pc:spChg chg="mod">
          <ac:chgData name="Karla Eugenia Cárdenas Vázquez" userId="ac504759-304a-4428-a31a-0697120f5cdd" providerId="ADAL" clId="{B4C76446-1EB9-499B-9A55-1578342A0F74}" dt="2024-07-08T23:37:45.648" v="107" actId="1037"/>
          <ac:spMkLst>
            <pc:docMk/>
            <pc:sldMk cId="0" sldId="256"/>
            <ac:spMk id="36" creationId="{02040F19-F00D-3005-521A-4FD49A233AD4}"/>
          </ac:spMkLst>
        </pc:spChg>
        <pc:spChg chg="mod">
          <ac:chgData name="Karla Eugenia Cárdenas Vázquez" userId="ac504759-304a-4428-a31a-0697120f5cdd" providerId="ADAL" clId="{B4C76446-1EB9-499B-9A55-1578342A0F74}" dt="2024-07-08T23:37:45.648" v="107" actId="1037"/>
          <ac:spMkLst>
            <pc:docMk/>
            <pc:sldMk cId="0" sldId="256"/>
            <ac:spMk id="37" creationId="{2E407B96-44F1-F697-43F2-7D445AEAFC6C}"/>
          </ac:spMkLst>
        </pc:spChg>
      </pc:sldChg>
    </pc:docChg>
  </pc:docChgLst>
  <pc:docChgLst>
    <pc:chgData name="Karla Eugenia Cárdenas Vázquez" userId="S::karlacardenas@tec.mx::ac504759-304a-4428-a31a-0697120f5cdd" providerId="AD" clId="Web-{F1E0CAB2-63CA-E8D0-6F35-1C7858472771}"/>
    <pc:docChg chg="modSld">
      <pc:chgData name="Karla Eugenia Cárdenas Vázquez" userId="S::karlacardenas@tec.mx::ac504759-304a-4428-a31a-0697120f5cdd" providerId="AD" clId="Web-{F1E0CAB2-63CA-E8D0-6F35-1C7858472771}" dt="2024-07-15T18:52:53.544" v="45"/>
      <pc:docMkLst>
        <pc:docMk/>
      </pc:docMkLst>
      <pc:sldChg chg="modSp">
        <pc:chgData name="Karla Eugenia Cárdenas Vázquez" userId="S::karlacardenas@tec.mx::ac504759-304a-4428-a31a-0697120f5cdd" providerId="AD" clId="Web-{F1E0CAB2-63CA-E8D0-6F35-1C7858472771}" dt="2024-07-15T18:52:53.544" v="45"/>
        <pc:sldMkLst>
          <pc:docMk/>
          <pc:sldMk cId="0" sldId="256"/>
        </pc:sldMkLst>
        <pc:spChg chg="mod">
          <ac:chgData name="Karla Eugenia Cárdenas Vázquez" userId="S::karlacardenas@tec.mx::ac504759-304a-4428-a31a-0697120f5cdd" providerId="AD" clId="Web-{F1E0CAB2-63CA-E8D0-6F35-1C7858472771}" dt="2024-07-15T18:52:44.357" v="19" actId="20577"/>
          <ac:spMkLst>
            <pc:docMk/>
            <pc:sldMk cId="0" sldId="256"/>
            <ac:spMk id="33" creationId="{99068572-9AAB-969E-24CB-A28310C204C7}"/>
          </ac:spMkLst>
        </pc:spChg>
        <pc:graphicFrameChg chg="mod modGraphic">
          <ac:chgData name="Karla Eugenia Cárdenas Vázquez" userId="S::karlacardenas@tec.mx::ac504759-304a-4428-a31a-0697120f5cdd" providerId="AD" clId="Web-{F1E0CAB2-63CA-E8D0-6F35-1C7858472771}" dt="2024-07-15T18:52:53.544" v="45"/>
          <ac:graphicFrameMkLst>
            <pc:docMk/>
            <pc:sldMk cId="0" sldId="256"/>
            <ac:graphicFrameMk id="18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3406" y="3114167"/>
            <a:ext cx="6611937" cy="2109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6812" y="5625592"/>
            <a:ext cx="5445125" cy="251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937" y="2310511"/>
            <a:ext cx="3383756" cy="663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6056" y="2310511"/>
            <a:ext cx="3383756" cy="663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26819"/>
            <a:ext cx="2516505" cy="8818245"/>
          </a:xfrm>
          <a:custGeom>
            <a:avLst/>
            <a:gdLst/>
            <a:ahLst/>
            <a:cxnLst/>
            <a:rect l="l" t="t" r="r" b="b"/>
            <a:pathLst>
              <a:path w="2516505" h="8818245">
                <a:moveTo>
                  <a:pt x="0" y="8817864"/>
                </a:moveTo>
                <a:lnTo>
                  <a:pt x="2516124" y="8817864"/>
                </a:lnTo>
                <a:lnTo>
                  <a:pt x="2516124" y="0"/>
                </a:lnTo>
                <a:lnTo>
                  <a:pt x="0" y="0"/>
                </a:lnTo>
                <a:lnTo>
                  <a:pt x="0" y="8817864"/>
                </a:lnTo>
                <a:close/>
              </a:path>
            </a:pathLst>
          </a:custGeom>
          <a:solidFill>
            <a:srgbClr val="0156A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741675" y="2996183"/>
            <a:ext cx="4824983" cy="754379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428743" y="2996184"/>
            <a:ext cx="1440179" cy="754379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731007" y="2996183"/>
            <a:ext cx="1440180" cy="754367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126479" y="2996183"/>
            <a:ext cx="1440179" cy="75437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937" y="401828"/>
            <a:ext cx="7000875" cy="1607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937" y="2310511"/>
            <a:ext cx="7000875" cy="66301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4775" y="9342501"/>
            <a:ext cx="2489200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937" y="9342501"/>
            <a:ext cx="1789112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00700" y="9342501"/>
            <a:ext cx="1789112" cy="502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ángulo 25">
            <a:extLst>
              <a:ext uri="{FF2B5EF4-FFF2-40B4-BE49-F238E27FC236}">
                <a16:creationId xmlns:a16="http://schemas.microsoft.com/office/drawing/2014/main" id="{C422DBD7-EA16-3923-DAD6-C3D540714007}"/>
              </a:ext>
            </a:extLst>
          </p:cNvPr>
          <p:cNvSpPr/>
          <p:nvPr/>
        </p:nvSpPr>
        <p:spPr>
          <a:xfrm>
            <a:off x="0" y="1500268"/>
            <a:ext cx="2620106" cy="85454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object 6"/>
          <p:cNvSpPr txBox="1"/>
          <p:nvPr/>
        </p:nvSpPr>
        <p:spPr>
          <a:xfrm>
            <a:off x="2655652" y="1307525"/>
            <a:ext cx="4887684" cy="3867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8000" algn="just">
              <a:lnSpc>
                <a:spcPct val="100000"/>
              </a:lnSpc>
              <a:spcBef>
                <a:spcPts val="100"/>
              </a:spcBef>
            </a:pPr>
            <a:r>
              <a:rPr lang="en-US" sz="1200" b="1" spc="-10" dirty="0">
                <a:solidFill>
                  <a:srgbClr val="C00000"/>
                </a:solidFill>
                <a:latin typeface="Calibri"/>
                <a:cs typeface="Calibri"/>
              </a:rPr>
              <a:t>Problema</a:t>
            </a:r>
            <a:endParaRPr sz="1200" dirty="0">
              <a:latin typeface="Calibri"/>
              <a:cs typeface="Calibri"/>
            </a:endParaRPr>
          </a:p>
          <a:p>
            <a:pPr marL="108000" marR="5080" algn="just">
              <a:lnSpc>
                <a:spcPct val="100000"/>
              </a:lnSpc>
              <a:spcBef>
                <a:spcPts val="5"/>
              </a:spcBef>
            </a:pPr>
            <a:r>
              <a:rPr lang="es-MX" sz="1000" dirty="0">
                <a:latin typeface="Calibri"/>
                <a:cs typeface="Calibri"/>
              </a:rPr>
              <a:t>"</a:t>
            </a:r>
            <a:r>
              <a:rPr lang="es-MX" sz="1000" dirty="0" err="1">
                <a:latin typeface="Calibri"/>
                <a:cs typeface="Calibri"/>
              </a:rPr>
              <a:t>Lorem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ipsum</a:t>
            </a:r>
            <a:r>
              <a:rPr lang="es-MX" sz="1000" dirty="0">
                <a:latin typeface="Calibri"/>
                <a:cs typeface="Calibri"/>
              </a:rPr>
              <a:t> dolor </a:t>
            </a:r>
            <a:r>
              <a:rPr lang="es-MX" sz="1000" dirty="0" err="1">
                <a:latin typeface="Calibri"/>
                <a:cs typeface="Calibri"/>
              </a:rPr>
              <a:t>sit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amet</a:t>
            </a:r>
            <a:r>
              <a:rPr lang="es-MX" sz="1000" dirty="0">
                <a:latin typeface="Calibri"/>
                <a:cs typeface="Calibri"/>
              </a:rPr>
              <a:t>, </a:t>
            </a:r>
            <a:r>
              <a:rPr lang="es-MX" sz="1000" dirty="0" err="1">
                <a:latin typeface="Calibri"/>
                <a:cs typeface="Calibri"/>
              </a:rPr>
              <a:t>consectetur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adipiscing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elit</a:t>
            </a:r>
            <a:r>
              <a:rPr lang="es-MX" sz="1000" dirty="0">
                <a:latin typeface="Calibri"/>
                <a:cs typeface="Calibri"/>
              </a:rPr>
              <a:t>, sed do </a:t>
            </a:r>
            <a:r>
              <a:rPr lang="es-MX" sz="1000" dirty="0" err="1">
                <a:latin typeface="Calibri"/>
                <a:cs typeface="Calibri"/>
              </a:rPr>
              <a:t>eiusmod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tempor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incididunt</a:t>
            </a:r>
            <a:r>
              <a:rPr lang="es-MX" sz="1000" dirty="0">
                <a:latin typeface="Calibri"/>
                <a:cs typeface="Calibri"/>
              </a:rPr>
              <a:t> ut labore et </a:t>
            </a:r>
            <a:r>
              <a:rPr lang="es-MX" sz="1000" dirty="0" err="1">
                <a:latin typeface="Calibri"/>
                <a:cs typeface="Calibri"/>
              </a:rPr>
              <a:t>dolore</a:t>
            </a:r>
            <a:r>
              <a:rPr lang="es-MX" sz="1000" dirty="0">
                <a:latin typeface="Calibri"/>
                <a:cs typeface="Calibri"/>
              </a:rPr>
              <a:t> magna </a:t>
            </a:r>
            <a:r>
              <a:rPr lang="es-MX" sz="1000" dirty="0" err="1">
                <a:latin typeface="Calibri"/>
                <a:cs typeface="Calibri"/>
              </a:rPr>
              <a:t>aliqua</a:t>
            </a:r>
            <a:r>
              <a:rPr lang="es-MX" sz="1000" dirty="0">
                <a:latin typeface="Calibri"/>
                <a:cs typeface="Calibri"/>
              </a:rPr>
              <a:t>. Ut </a:t>
            </a:r>
            <a:r>
              <a:rPr lang="es-MX" sz="1000" dirty="0" err="1">
                <a:latin typeface="Calibri"/>
                <a:cs typeface="Calibri"/>
              </a:rPr>
              <a:t>enim</a:t>
            </a:r>
            <a:r>
              <a:rPr lang="es-MX" sz="1000" dirty="0">
                <a:latin typeface="Calibri"/>
                <a:cs typeface="Calibri"/>
              </a:rPr>
              <a:t> ad </a:t>
            </a:r>
            <a:r>
              <a:rPr lang="es-MX" sz="1000" dirty="0" err="1">
                <a:latin typeface="Calibri"/>
                <a:cs typeface="Calibri"/>
              </a:rPr>
              <a:t>minim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veniam</a:t>
            </a:r>
            <a:r>
              <a:rPr lang="es-MX" sz="1000" dirty="0">
                <a:latin typeface="Calibri"/>
                <a:cs typeface="Calibri"/>
              </a:rPr>
              <a:t>, quis </a:t>
            </a:r>
            <a:r>
              <a:rPr lang="es-MX" sz="1000" dirty="0" err="1">
                <a:latin typeface="Calibri"/>
                <a:cs typeface="Calibri"/>
              </a:rPr>
              <a:t>nostrud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exercitation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ullamco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laboris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nisi</a:t>
            </a:r>
            <a:r>
              <a:rPr lang="es-MX" sz="1000" dirty="0">
                <a:latin typeface="Calibri"/>
                <a:cs typeface="Calibri"/>
              </a:rPr>
              <a:t> ut </a:t>
            </a:r>
            <a:r>
              <a:rPr lang="es-MX" sz="1000" dirty="0" err="1">
                <a:latin typeface="Calibri"/>
                <a:cs typeface="Calibri"/>
              </a:rPr>
              <a:t>aliquip</a:t>
            </a:r>
            <a:r>
              <a:rPr lang="es-MX" sz="1000" dirty="0">
                <a:latin typeface="Calibri"/>
                <a:cs typeface="Calibri"/>
              </a:rPr>
              <a:t> ex </a:t>
            </a:r>
            <a:r>
              <a:rPr lang="es-MX" sz="1000" dirty="0" err="1">
                <a:latin typeface="Calibri"/>
                <a:cs typeface="Calibri"/>
              </a:rPr>
              <a:t>ea</a:t>
            </a:r>
            <a:r>
              <a:rPr lang="es-MX" sz="1000" dirty="0">
                <a:latin typeface="Calibri"/>
                <a:cs typeface="Calibri"/>
              </a:rPr>
              <a:t> commodo </a:t>
            </a:r>
            <a:r>
              <a:rPr lang="es-MX" sz="1000" dirty="0" err="1">
                <a:latin typeface="Calibri"/>
                <a:cs typeface="Calibri"/>
              </a:rPr>
              <a:t>consequat</a:t>
            </a:r>
            <a:r>
              <a:rPr lang="es-MX" sz="1000" dirty="0">
                <a:latin typeface="Calibri"/>
                <a:cs typeface="Calibri"/>
              </a:rPr>
              <a:t>. </a:t>
            </a:r>
            <a:r>
              <a:rPr lang="es-MX" sz="1000" dirty="0" err="1">
                <a:latin typeface="Calibri"/>
                <a:cs typeface="Calibri"/>
              </a:rPr>
              <a:t>Duis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aute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irure</a:t>
            </a:r>
            <a:r>
              <a:rPr lang="es-MX" sz="1000" dirty="0">
                <a:latin typeface="Calibri"/>
                <a:cs typeface="Calibri"/>
              </a:rPr>
              <a:t> dolor in </a:t>
            </a:r>
            <a:r>
              <a:rPr lang="es-MX" sz="1000" dirty="0" err="1">
                <a:latin typeface="Calibri"/>
                <a:cs typeface="Calibri"/>
              </a:rPr>
              <a:t>reprehenderit</a:t>
            </a:r>
            <a:r>
              <a:rPr lang="es-MX" sz="1000" dirty="0">
                <a:latin typeface="Calibri"/>
                <a:cs typeface="Calibri"/>
              </a:rPr>
              <a:t> in </a:t>
            </a:r>
            <a:r>
              <a:rPr lang="es-MX" sz="1000" dirty="0" err="1">
                <a:latin typeface="Calibri"/>
                <a:cs typeface="Calibri"/>
              </a:rPr>
              <a:t>voluptate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velit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esse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cillum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dolore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eu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fugiat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nulla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pariatur</a:t>
            </a:r>
            <a:r>
              <a:rPr lang="es-MX" sz="1000" dirty="0">
                <a:latin typeface="Calibri"/>
                <a:cs typeface="Calibri"/>
              </a:rPr>
              <a:t>. </a:t>
            </a:r>
            <a:r>
              <a:rPr lang="es-MX" sz="1000" dirty="0" err="1">
                <a:latin typeface="Calibri"/>
                <a:cs typeface="Calibri"/>
              </a:rPr>
              <a:t>Excepteur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sint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occaecat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cupidatat</a:t>
            </a:r>
            <a:r>
              <a:rPr lang="es-MX" sz="1000" dirty="0">
                <a:latin typeface="Calibri"/>
                <a:cs typeface="Calibri"/>
              </a:rPr>
              <a:t> non </a:t>
            </a:r>
            <a:r>
              <a:rPr lang="es-MX" sz="1000" dirty="0" err="1">
                <a:latin typeface="Calibri"/>
                <a:cs typeface="Calibri"/>
              </a:rPr>
              <a:t>proident</a:t>
            </a:r>
            <a:r>
              <a:rPr lang="es-MX" sz="1000" dirty="0">
                <a:latin typeface="Calibri"/>
                <a:cs typeface="Calibri"/>
              </a:rPr>
              <a:t>, sunt in culpa qui </a:t>
            </a:r>
            <a:r>
              <a:rPr lang="es-MX" sz="1000" dirty="0" err="1">
                <a:latin typeface="Calibri"/>
                <a:cs typeface="Calibri"/>
              </a:rPr>
              <a:t>officia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deserunt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mollit</a:t>
            </a:r>
            <a:r>
              <a:rPr lang="es-MX" sz="1000" dirty="0">
                <a:latin typeface="Calibri"/>
                <a:cs typeface="Calibri"/>
              </a:rPr>
              <a:t> id </a:t>
            </a:r>
            <a:r>
              <a:rPr lang="es-MX" sz="1000" dirty="0" err="1">
                <a:latin typeface="Calibri"/>
                <a:cs typeface="Calibri"/>
              </a:rPr>
              <a:t>est</a:t>
            </a:r>
            <a:r>
              <a:rPr lang="es-MX" sz="1000" dirty="0">
                <a:latin typeface="Calibri"/>
                <a:cs typeface="Calibri"/>
              </a:rPr>
              <a:t> </a:t>
            </a:r>
            <a:r>
              <a:rPr lang="es-MX" sz="1000" dirty="0" err="1">
                <a:latin typeface="Calibri"/>
                <a:cs typeface="Calibri"/>
              </a:rPr>
              <a:t>laborum</a:t>
            </a:r>
            <a:r>
              <a:rPr lang="es-MX" sz="1000" dirty="0">
                <a:latin typeface="Calibri"/>
                <a:cs typeface="Calibri"/>
              </a:rPr>
              <a:t>.“</a:t>
            </a:r>
          </a:p>
          <a:p>
            <a:pPr marL="108000" algn="just">
              <a:lnSpc>
                <a:spcPct val="100000"/>
              </a:lnSpc>
              <a:spcBef>
                <a:spcPts val="100"/>
              </a:spcBef>
            </a:pPr>
            <a:r>
              <a:rPr lang="en-US" sz="1200" b="1" spc="-10" dirty="0" err="1">
                <a:solidFill>
                  <a:srgbClr val="C00000"/>
                </a:solidFill>
                <a:latin typeface="Calibri"/>
                <a:cs typeface="Calibri"/>
              </a:rPr>
              <a:t>Solución</a:t>
            </a:r>
            <a:endParaRPr lang="en-US" sz="1200" dirty="0">
              <a:latin typeface="Calibri"/>
              <a:cs typeface="Calibri"/>
            </a:endParaRPr>
          </a:p>
          <a:p>
            <a:pPr marL="108000" marR="5080" algn="just">
              <a:lnSpc>
                <a:spcPct val="100000"/>
              </a:lnSpc>
              <a:spcBef>
                <a:spcPts val="5"/>
              </a:spcBef>
            </a:pPr>
            <a:r>
              <a:rPr lang="en-US" sz="1000" dirty="0">
                <a:latin typeface="Calibri"/>
                <a:cs typeface="Calibri"/>
              </a:rPr>
              <a:t>"Lorem ipsum dolor sit </a:t>
            </a:r>
            <a:r>
              <a:rPr lang="en-US" sz="1000" dirty="0" err="1">
                <a:latin typeface="Calibri"/>
                <a:cs typeface="Calibri"/>
              </a:rPr>
              <a:t>amet</a:t>
            </a:r>
            <a:r>
              <a:rPr lang="en-US" sz="1000" dirty="0">
                <a:latin typeface="Calibri"/>
                <a:cs typeface="Calibri"/>
              </a:rPr>
              <a:t>, </a:t>
            </a:r>
            <a:r>
              <a:rPr lang="en-US" sz="1000" dirty="0" err="1">
                <a:latin typeface="Calibri"/>
                <a:cs typeface="Calibri"/>
              </a:rPr>
              <a:t>consectetur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adipiscing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elit</a:t>
            </a:r>
            <a:r>
              <a:rPr lang="en-US" sz="1000" dirty="0">
                <a:latin typeface="Calibri"/>
                <a:cs typeface="Calibri"/>
              </a:rPr>
              <a:t>, sed do </a:t>
            </a:r>
            <a:r>
              <a:rPr lang="en-US" sz="1000" dirty="0" err="1">
                <a:latin typeface="Calibri"/>
                <a:cs typeface="Calibri"/>
              </a:rPr>
              <a:t>eiusmod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tempor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incididunt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ut</a:t>
            </a:r>
            <a:r>
              <a:rPr lang="en-US" sz="1000" dirty="0">
                <a:latin typeface="Calibri"/>
                <a:cs typeface="Calibri"/>
              </a:rPr>
              <a:t> labore et dolore magna </a:t>
            </a:r>
            <a:r>
              <a:rPr lang="en-US" sz="1000" dirty="0" err="1">
                <a:latin typeface="Calibri"/>
                <a:cs typeface="Calibri"/>
              </a:rPr>
              <a:t>aliqua</a:t>
            </a:r>
            <a:r>
              <a:rPr lang="en-US" sz="1000" dirty="0">
                <a:latin typeface="Calibri"/>
                <a:cs typeface="Calibri"/>
              </a:rPr>
              <a:t>. Ut </a:t>
            </a:r>
            <a:r>
              <a:rPr lang="en-US" sz="1000" dirty="0" err="1">
                <a:latin typeface="Calibri"/>
                <a:cs typeface="Calibri"/>
              </a:rPr>
              <a:t>enim</a:t>
            </a:r>
            <a:r>
              <a:rPr lang="en-US" sz="1000" dirty="0">
                <a:latin typeface="Calibri"/>
                <a:cs typeface="Calibri"/>
              </a:rPr>
              <a:t> ad minim </a:t>
            </a:r>
            <a:r>
              <a:rPr lang="en-US" sz="1000" dirty="0" err="1">
                <a:latin typeface="Calibri"/>
                <a:cs typeface="Calibri"/>
              </a:rPr>
              <a:t>veniam</a:t>
            </a:r>
            <a:r>
              <a:rPr lang="en-US" sz="1000" dirty="0">
                <a:latin typeface="Calibri"/>
                <a:cs typeface="Calibri"/>
              </a:rPr>
              <a:t>, </a:t>
            </a:r>
            <a:r>
              <a:rPr lang="en-US" sz="1000" dirty="0" err="1">
                <a:latin typeface="Calibri"/>
                <a:cs typeface="Calibri"/>
              </a:rPr>
              <a:t>quis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nostrud</a:t>
            </a:r>
            <a:r>
              <a:rPr lang="en-US" sz="1000" dirty="0">
                <a:latin typeface="Calibri"/>
                <a:cs typeface="Calibri"/>
              </a:rPr>
              <a:t> exercitation </a:t>
            </a:r>
            <a:r>
              <a:rPr lang="en-US" sz="1000" dirty="0" err="1">
                <a:latin typeface="Calibri"/>
                <a:cs typeface="Calibri"/>
              </a:rPr>
              <a:t>ullamco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laboris</a:t>
            </a:r>
            <a:r>
              <a:rPr lang="en-US" sz="1000" dirty="0">
                <a:latin typeface="Calibri"/>
                <a:cs typeface="Calibri"/>
              </a:rPr>
              <a:t> nisi </a:t>
            </a:r>
            <a:r>
              <a:rPr lang="en-US" sz="1000" dirty="0" err="1">
                <a:latin typeface="Calibri"/>
                <a:cs typeface="Calibri"/>
              </a:rPr>
              <a:t>ut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aliquip</a:t>
            </a:r>
            <a:r>
              <a:rPr lang="en-US" sz="1000" dirty="0">
                <a:latin typeface="Calibri"/>
                <a:cs typeface="Calibri"/>
              </a:rPr>
              <a:t> ex </a:t>
            </a:r>
            <a:r>
              <a:rPr lang="en-US" sz="1000" dirty="0" err="1">
                <a:latin typeface="Calibri"/>
                <a:cs typeface="Calibri"/>
              </a:rPr>
              <a:t>ea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commodo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consequat</a:t>
            </a:r>
            <a:r>
              <a:rPr lang="en-US" sz="1000" dirty="0">
                <a:latin typeface="Calibri"/>
                <a:cs typeface="Calibri"/>
              </a:rPr>
              <a:t>. Duis </a:t>
            </a:r>
            <a:r>
              <a:rPr lang="en-US" sz="1000" dirty="0" err="1">
                <a:latin typeface="Calibri"/>
                <a:cs typeface="Calibri"/>
              </a:rPr>
              <a:t>aute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irure</a:t>
            </a:r>
            <a:r>
              <a:rPr lang="en-US" sz="1000" dirty="0">
                <a:latin typeface="Calibri"/>
                <a:cs typeface="Calibri"/>
              </a:rPr>
              <a:t> dolor in </a:t>
            </a:r>
            <a:r>
              <a:rPr lang="en-US" sz="1000" dirty="0" err="1">
                <a:latin typeface="Calibri"/>
                <a:cs typeface="Calibri"/>
              </a:rPr>
              <a:t>reprehenderit</a:t>
            </a:r>
            <a:r>
              <a:rPr lang="en-US" sz="1000" dirty="0">
                <a:latin typeface="Calibri"/>
                <a:cs typeface="Calibri"/>
              </a:rPr>
              <a:t> in </a:t>
            </a:r>
            <a:r>
              <a:rPr lang="en-US" sz="1000" dirty="0" err="1">
                <a:latin typeface="Calibri"/>
                <a:cs typeface="Calibri"/>
              </a:rPr>
              <a:t>voluptate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velit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esse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cillum</a:t>
            </a:r>
            <a:r>
              <a:rPr lang="en-US" sz="1000" dirty="0">
                <a:latin typeface="Calibri"/>
                <a:cs typeface="Calibri"/>
              </a:rPr>
              <a:t> dolore </a:t>
            </a:r>
            <a:r>
              <a:rPr lang="en-US" sz="1000" dirty="0" err="1">
                <a:latin typeface="Calibri"/>
                <a:cs typeface="Calibri"/>
              </a:rPr>
              <a:t>eu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fugiat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nulla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pariatur</a:t>
            </a:r>
            <a:r>
              <a:rPr lang="en-US" sz="1000" dirty="0">
                <a:latin typeface="Calibri"/>
                <a:cs typeface="Calibri"/>
              </a:rPr>
              <a:t>. </a:t>
            </a:r>
            <a:r>
              <a:rPr lang="en-US" sz="1000" dirty="0" err="1">
                <a:latin typeface="Calibri"/>
                <a:cs typeface="Calibri"/>
              </a:rPr>
              <a:t>Excepteur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sint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occaecat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cupidatat</a:t>
            </a:r>
            <a:r>
              <a:rPr lang="en-US" sz="1000" dirty="0">
                <a:latin typeface="Calibri"/>
                <a:cs typeface="Calibri"/>
              </a:rPr>
              <a:t> non </a:t>
            </a:r>
            <a:r>
              <a:rPr lang="en-US" sz="1000" dirty="0" err="1">
                <a:latin typeface="Calibri"/>
                <a:cs typeface="Calibri"/>
              </a:rPr>
              <a:t>proident</a:t>
            </a:r>
            <a:r>
              <a:rPr lang="en-US" sz="1000" dirty="0">
                <a:latin typeface="Calibri"/>
                <a:cs typeface="Calibri"/>
              </a:rPr>
              <a:t>, sunt in culpa qui </a:t>
            </a:r>
            <a:r>
              <a:rPr lang="en-US" sz="1000" dirty="0" err="1">
                <a:latin typeface="Calibri"/>
                <a:cs typeface="Calibri"/>
              </a:rPr>
              <a:t>officia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deserunt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mollit</a:t>
            </a:r>
            <a:r>
              <a:rPr lang="en-US" sz="1000" dirty="0">
                <a:latin typeface="Calibri"/>
                <a:cs typeface="Calibri"/>
              </a:rPr>
              <a:t> id </a:t>
            </a:r>
            <a:r>
              <a:rPr lang="en-US" sz="1000" dirty="0" err="1">
                <a:latin typeface="Calibri"/>
                <a:cs typeface="Calibri"/>
              </a:rPr>
              <a:t>est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laborum</a:t>
            </a:r>
            <a:r>
              <a:rPr lang="en-US" sz="1000" dirty="0">
                <a:latin typeface="Calibri"/>
                <a:cs typeface="Calibri"/>
              </a:rPr>
              <a:t>.“</a:t>
            </a:r>
          </a:p>
          <a:p>
            <a:pPr marL="108000" algn="just">
              <a:lnSpc>
                <a:spcPct val="100000"/>
              </a:lnSpc>
              <a:spcBef>
                <a:spcPts val="100"/>
              </a:spcBef>
            </a:pPr>
            <a:r>
              <a:rPr lang="en-US" sz="1200" b="1" spc="-10" dirty="0" err="1">
                <a:solidFill>
                  <a:srgbClr val="C00000"/>
                </a:solidFill>
                <a:latin typeface="Calibri"/>
                <a:cs typeface="Calibri"/>
              </a:rPr>
              <a:t>Producto</a:t>
            </a:r>
            <a:endParaRPr lang="en-US" sz="1200" dirty="0">
              <a:latin typeface="Calibri"/>
              <a:cs typeface="Calibri"/>
            </a:endParaRPr>
          </a:p>
          <a:p>
            <a:pPr marL="108000" marR="5080" algn="just">
              <a:lnSpc>
                <a:spcPct val="100000"/>
              </a:lnSpc>
              <a:spcBef>
                <a:spcPts val="5"/>
              </a:spcBef>
            </a:pPr>
            <a:r>
              <a:rPr lang="en-US" sz="1000" dirty="0">
                <a:latin typeface="Calibri"/>
                <a:cs typeface="Calibri"/>
              </a:rPr>
              <a:t>"Lorem ipsum dolor sit </a:t>
            </a:r>
            <a:r>
              <a:rPr lang="en-US" sz="1000" dirty="0" err="1">
                <a:latin typeface="Calibri"/>
                <a:cs typeface="Calibri"/>
              </a:rPr>
              <a:t>amet</a:t>
            </a:r>
            <a:r>
              <a:rPr lang="en-US" sz="1000" dirty="0">
                <a:latin typeface="Calibri"/>
                <a:cs typeface="Calibri"/>
              </a:rPr>
              <a:t>, </a:t>
            </a:r>
            <a:r>
              <a:rPr lang="en-US" sz="1000" dirty="0" err="1">
                <a:latin typeface="Calibri"/>
                <a:cs typeface="Calibri"/>
              </a:rPr>
              <a:t>consectetur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adipiscing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elit</a:t>
            </a:r>
            <a:r>
              <a:rPr lang="en-US" sz="1000" dirty="0">
                <a:latin typeface="Calibri"/>
                <a:cs typeface="Calibri"/>
              </a:rPr>
              <a:t>, sed do </a:t>
            </a:r>
            <a:r>
              <a:rPr lang="en-US" sz="1000" dirty="0" err="1">
                <a:latin typeface="Calibri"/>
                <a:cs typeface="Calibri"/>
              </a:rPr>
              <a:t>eiusmod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tempor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incididunt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ut</a:t>
            </a:r>
            <a:r>
              <a:rPr lang="en-US" sz="1000" dirty="0">
                <a:latin typeface="Calibri"/>
                <a:cs typeface="Calibri"/>
              </a:rPr>
              <a:t> labore et dolore magna </a:t>
            </a:r>
            <a:r>
              <a:rPr lang="en-US" sz="1000" dirty="0" err="1">
                <a:latin typeface="Calibri"/>
                <a:cs typeface="Calibri"/>
              </a:rPr>
              <a:t>aliqua</a:t>
            </a:r>
            <a:r>
              <a:rPr lang="en-US" sz="1000" dirty="0">
                <a:latin typeface="Calibri"/>
                <a:cs typeface="Calibri"/>
              </a:rPr>
              <a:t>. Ut </a:t>
            </a:r>
            <a:r>
              <a:rPr lang="en-US" sz="1000" dirty="0" err="1">
                <a:latin typeface="Calibri"/>
                <a:cs typeface="Calibri"/>
              </a:rPr>
              <a:t>enim</a:t>
            </a:r>
            <a:r>
              <a:rPr lang="en-US" sz="1000" dirty="0">
                <a:latin typeface="Calibri"/>
                <a:cs typeface="Calibri"/>
              </a:rPr>
              <a:t> ad minim </a:t>
            </a:r>
            <a:r>
              <a:rPr lang="en-US" sz="1000" dirty="0" err="1">
                <a:latin typeface="Calibri"/>
                <a:cs typeface="Calibri"/>
              </a:rPr>
              <a:t>veniam</a:t>
            </a:r>
            <a:r>
              <a:rPr lang="en-US" sz="1000" dirty="0">
                <a:latin typeface="Calibri"/>
                <a:cs typeface="Calibri"/>
              </a:rPr>
              <a:t>, </a:t>
            </a:r>
            <a:r>
              <a:rPr lang="en-US" sz="1000" dirty="0" err="1">
                <a:latin typeface="Calibri"/>
                <a:cs typeface="Calibri"/>
              </a:rPr>
              <a:t>quis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nostrud</a:t>
            </a:r>
            <a:r>
              <a:rPr lang="en-US" sz="1000" dirty="0">
                <a:latin typeface="Calibri"/>
                <a:cs typeface="Calibri"/>
              </a:rPr>
              <a:t> exercitation </a:t>
            </a:r>
            <a:r>
              <a:rPr lang="en-US" sz="1000" dirty="0" err="1">
                <a:latin typeface="Calibri"/>
                <a:cs typeface="Calibri"/>
              </a:rPr>
              <a:t>ullamco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laboris</a:t>
            </a:r>
            <a:r>
              <a:rPr lang="en-US" sz="1000" dirty="0">
                <a:latin typeface="Calibri"/>
                <a:cs typeface="Calibri"/>
              </a:rPr>
              <a:t> nisi </a:t>
            </a:r>
            <a:r>
              <a:rPr lang="en-US" sz="1000" dirty="0" err="1">
                <a:latin typeface="Calibri"/>
                <a:cs typeface="Calibri"/>
              </a:rPr>
              <a:t>ut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aliquip</a:t>
            </a:r>
            <a:r>
              <a:rPr lang="en-US" sz="1000" dirty="0">
                <a:latin typeface="Calibri"/>
                <a:cs typeface="Calibri"/>
              </a:rPr>
              <a:t> ex </a:t>
            </a:r>
            <a:r>
              <a:rPr lang="en-US" sz="1000" dirty="0" err="1">
                <a:latin typeface="Calibri"/>
                <a:cs typeface="Calibri"/>
              </a:rPr>
              <a:t>ea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commodo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consequat</a:t>
            </a:r>
            <a:r>
              <a:rPr lang="en-US" sz="1000" dirty="0">
                <a:latin typeface="Calibri"/>
                <a:cs typeface="Calibri"/>
              </a:rPr>
              <a:t>. Duis </a:t>
            </a:r>
            <a:r>
              <a:rPr lang="en-US" sz="1000" dirty="0" err="1">
                <a:latin typeface="Calibri"/>
                <a:cs typeface="Calibri"/>
              </a:rPr>
              <a:t>aute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irure</a:t>
            </a:r>
            <a:r>
              <a:rPr lang="en-US" sz="1000" dirty="0">
                <a:latin typeface="Calibri"/>
                <a:cs typeface="Calibri"/>
              </a:rPr>
              <a:t> dolor in </a:t>
            </a:r>
            <a:r>
              <a:rPr lang="en-US" sz="1000" dirty="0" err="1">
                <a:latin typeface="Calibri"/>
                <a:cs typeface="Calibri"/>
              </a:rPr>
              <a:t>reprehenderit</a:t>
            </a:r>
            <a:r>
              <a:rPr lang="en-US" sz="1000" dirty="0">
                <a:latin typeface="Calibri"/>
                <a:cs typeface="Calibri"/>
              </a:rPr>
              <a:t> in </a:t>
            </a:r>
            <a:r>
              <a:rPr lang="en-US" sz="1000" dirty="0" err="1">
                <a:latin typeface="Calibri"/>
                <a:cs typeface="Calibri"/>
              </a:rPr>
              <a:t>voluptate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velit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esse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cillum</a:t>
            </a:r>
            <a:r>
              <a:rPr lang="en-US" sz="1000" dirty="0">
                <a:latin typeface="Calibri"/>
                <a:cs typeface="Calibri"/>
              </a:rPr>
              <a:t> dolore </a:t>
            </a:r>
            <a:r>
              <a:rPr lang="en-US" sz="1000" dirty="0" err="1">
                <a:latin typeface="Calibri"/>
                <a:cs typeface="Calibri"/>
              </a:rPr>
              <a:t>eu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fugiat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nulla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pariatur</a:t>
            </a:r>
            <a:r>
              <a:rPr lang="en-US" sz="1000" dirty="0">
                <a:latin typeface="Calibri"/>
                <a:cs typeface="Calibri"/>
              </a:rPr>
              <a:t>. </a:t>
            </a:r>
            <a:r>
              <a:rPr lang="en-US" sz="1000" dirty="0" err="1">
                <a:latin typeface="Calibri"/>
                <a:cs typeface="Calibri"/>
              </a:rPr>
              <a:t>Excepteur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sint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occaecat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cupidatat</a:t>
            </a:r>
            <a:r>
              <a:rPr lang="en-US" sz="1000" dirty="0">
                <a:latin typeface="Calibri"/>
                <a:cs typeface="Calibri"/>
              </a:rPr>
              <a:t> non </a:t>
            </a:r>
            <a:r>
              <a:rPr lang="en-US" sz="1000" dirty="0" err="1">
                <a:latin typeface="Calibri"/>
                <a:cs typeface="Calibri"/>
              </a:rPr>
              <a:t>proident</a:t>
            </a:r>
            <a:r>
              <a:rPr lang="en-US" sz="1000" dirty="0">
                <a:latin typeface="Calibri"/>
                <a:cs typeface="Calibri"/>
              </a:rPr>
              <a:t>, sunt in culpa qui </a:t>
            </a:r>
            <a:r>
              <a:rPr lang="en-US" sz="1000" dirty="0" err="1">
                <a:latin typeface="Calibri"/>
                <a:cs typeface="Calibri"/>
              </a:rPr>
              <a:t>officia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deserunt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mollit</a:t>
            </a:r>
            <a:r>
              <a:rPr lang="en-US" sz="1000" dirty="0">
                <a:latin typeface="Calibri"/>
                <a:cs typeface="Calibri"/>
              </a:rPr>
              <a:t> id </a:t>
            </a:r>
            <a:r>
              <a:rPr lang="en-US" sz="1000" dirty="0" err="1">
                <a:latin typeface="Calibri"/>
                <a:cs typeface="Calibri"/>
              </a:rPr>
              <a:t>est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laborum</a:t>
            </a:r>
            <a:r>
              <a:rPr lang="en-US" sz="1000" dirty="0">
                <a:latin typeface="Calibri"/>
                <a:cs typeface="Calibri"/>
              </a:rPr>
              <a:t>.“</a:t>
            </a:r>
          </a:p>
          <a:p>
            <a:pPr marL="108000" algn="just">
              <a:lnSpc>
                <a:spcPct val="100000"/>
              </a:lnSpc>
              <a:spcBef>
                <a:spcPts val="100"/>
              </a:spcBef>
            </a:pPr>
            <a:r>
              <a:rPr lang="en-US" sz="1200" b="1" spc="-10" dirty="0" err="1">
                <a:solidFill>
                  <a:srgbClr val="C00000"/>
                </a:solidFill>
                <a:latin typeface="Calibri"/>
                <a:cs typeface="Calibri"/>
              </a:rPr>
              <a:t>Modelo</a:t>
            </a:r>
            <a:r>
              <a:rPr lang="en-US" sz="1200" b="1" spc="-10" dirty="0">
                <a:solidFill>
                  <a:srgbClr val="C00000"/>
                </a:solidFill>
                <a:latin typeface="Calibri"/>
                <a:cs typeface="Calibri"/>
              </a:rPr>
              <a:t> de </a:t>
            </a:r>
            <a:r>
              <a:rPr lang="en-US" sz="1200" b="1" spc="-10" dirty="0" err="1">
                <a:solidFill>
                  <a:srgbClr val="C00000"/>
                </a:solidFill>
                <a:latin typeface="Calibri"/>
                <a:cs typeface="Calibri"/>
              </a:rPr>
              <a:t>Negocio</a:t>
            </a:r>
            <a:endParaRPr lang="en-US" sz="1200" dirty="0">
              <a:latin typeface="Calibri"/>
              <a:cs typeface="Calibri"/>
            </a:endParaRPr>
          </a:p>
          <a:p>
            <a:pPr marL="108000" marR="5080" algn="just">
              <a:lnSpc>
                <a:spcPct val="100000"/>
              </a:lnSpc>
              <a:spcBef>
                <a:spcPts val="5"/>
              </a:spcBef>
            </a:pPr>
            <a:r>
              <a:rPr lang="en-US" sz="1000" dirty="0">
                <a:latin typeface="Calibri"/>
                <a:cs typeface="Calibri"/>
              </a:rPr>
              <a:t>"Lorem ipsum dolor sit </a:t>
            </a:r>
            <a:r>
              <a:rPr lang="en-US" sz="1000" dirty="0" err="1">
                <a:latin typeface="Calibri"/>
                <a:cs typeface="Calibri"/>
              </a:rPr>
              <a:t>amet</a:t>
            </a:r>
            <a:r>
              <a:rPr lang="en-US" sz="1000" dirty="0">
                <a:latin typeface="Calibri"/>
                <a:cs typeface="Calibri"/>
              </a:rPr>
              <a:t>, </a:t>
            </a:r>
            <a:r>
              <a:rPr lang="en-US" sz="1000" dirty="0" err="1">
                <a:latin typeface="Calibri"/>
                <a:cs typeface="Calibri"/>
              </a:rPr>
              <a:t>consectetur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adipiscing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elit</a:t>
            </a:r>
            <a:r>
              <a:rPr lang="en-US" sz="1000" dirty="0">
                <a:latin typeface="Calibri"/>
                <a:cs typeface="Calibri"/>
              </a:rPr>
              <a:t>, sed do </a:t>
            </a:r>
            <a:r>
              <a:rPr lang="en-US" sz="1000" dirty="0" err="1">
                <a:latin typeface="Calibri"/>
                <a:cs typeface="Calibri"/>
              </a:rPr>
              <a:t>eiusmod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tempor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incididunt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ut</a:t>
            </a:r>
            <a:r>
              <a:rPr lang="en-US" sz="1000" dirty="0">
                <a:latin typeface="Calibri"/>
                <a:cs typeface="Calibri"/>
              </a:rPr>
              <a:t> labore et dolore magna </a:t>
            </a:r>
            <a:r>
              <a:rPr lang="en-US" sz="1000" dirty="0" err="1">
                <a:latin typeface="Calibri"/>
                <a:cs typeface="Calibri"/>
              </a:rPr>
              <a:t>aliqua</a:t>
            </a:r>
            <a:r>
              <a:rPr lang="en-US" sz="1000" dirty="0">
                <a:latin typeface="Calibri"/>
                <a:cs typeface="Calibri"/>
              </a:rPr>
              <a:t>. Ut </a:t>
            </a:r>
            <a:r>
              <a:rPr lang="en-US" sz="1000" dirty="0" err="1">
                <a:latin typeface="Calibri"/>
                <a:cs typeface="Calibri"/>
              </a:rPr>
              <a:t>enim</a:t>
            </a:r>
            <a:r>
              <a:rPr lang="en-US" sz="1000" dirty="0">
                <a:latin typeface="Calibri"/>
                <a:cs typeface="Calibri"/>
              </a:rPr>
              <a:t> ad minim </a:t>
            </a:r>
            <a:r>
              <a:rPr lang="en-US" sz="1000" dirty="0" err="1">
                <a:latin typeface="Calibri"/>
                <a:cs typeface="Calibri"/>
              </a:rPr>
              <a:t>veniam</a:t>
            </a:r>
            <a:r>
              <a:rPr lang="en-US" sz="1000" dirty="0">
                <a:latin typeface="Calibri"/>
                <a:cs typeface="Calibri"/>
              </a:rPr>
              <a:t>, </a:t>
            </a:r>
            <a:r>
              <a:rPr lang="en-US" sz="1000" dirty="0" err="1">
                <a:latin typeface="Calibri"/>
                <a:cs typeface="Calibri"/>
              </a:rPr>
              <a:t>quis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nostrud</a:t>
            </a:r>
            <a:r>
              <a:rPr lang="en-US" sz="1000" dirty="0">
                <a:latin typeface="Calibri"/>
                <a:cs typeface="Calibri"/>
              </a:rPr>
              <a:t> exercitation </a:t>
            </a:r>
            <a:r>
              <a:rPr lang="en-US" sz="1000" dirty="0" err="1">
                <a:latin typeface="Calibri"/>
                <a:cs typeface="Calibri"/>
              </a:rPr>
              <a:t>ullamco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laboris</a:t>
            </a:r>
            <a:r>
              <a:rPr lang="en-US" sz="1000" dirty="0">
                <a:latin typeface="Calibri"/>
                <a:cs typeface="Calibri"/>
              </a:rPr>
              <a:t> nisi </a:t>
            </a:r>
            <a:r>
              <a:rPr lang="en-US" sz="1000" dirty="0" err="1">
                <a:latin typeface="Calibri"/>
                <a:cs typeface="Calibri"/>
              </a:rPr>
              <a:t>ut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aliquip</a:t>
            </a:r>
            <a:r>
              <a:rPr lang="en-US" sz="1000" dirty="0">
                <a:latin typeface="Calibri"/>
                <a:cs typeface="Calibri"/>
              </a:rPr>
              <a:t> ex </a:t>
            </a:r>
            <a:r>
              <a:rPr lang="en-US" sz="1000" dirty="0" err="1">
                <a:latin typeface="Calibri"/>
                <a:cs typeface="Calibri"/>
              </a:rPr>
              <a:t>ea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commodo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consequat</a:t>
            </a:r>
            <a:r>
              <a:rPr lang="en-US" sz="1000" dirty="0">
                <a:latin typeface="Calibri"/>
                <a:cs typeface="Calibri"/>
              </a:rPr>
              <a:t>. Duis </a:t>
            </a:r>
            <a:r>
              <a:rPr lang="en-US" sz="1000" dirty="0" err="1">
                <a:latin typeface="Calibri"/>
                <a:cs typeface="Calibri"/>
              </a:rPr>
              <a:t>aute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irure</a:t>
            </a:r>
            <a:r>
              <a:rPr lang="en-US" sz="1000" dirty="0">
                <a:latin typeface="Calibri"/>
                <a:cs typeface="Calibri"/>
              </a:rPr>
              <a:t> dolor in </a:t>
            </a:r>
            <a:r>
              <a:rPr lang="en-US" sz="1000" dirty="0" err="1">
                <a:latin typeface="Calibri"/>
                <a:cs typeface="Calibri"/>
              </a:rPr>
              <a:t>reprehenderit</a:t>
            </a:r>
            <a:r>
              <a:rPr lang="en-US" sz="1000" dirty="0">
                <a:latin typeface="Calibri"/>
                <a:cs typeface="Calibri"/>
              </a:rPr>
              <a:t> in </a:t>
            </a:r>
            <a:r>
              <a:rPr lang="en-US" sz="1000" dirty="0" err="1">
                <a:latin typeface="Calibri"/>
                <a:cs typeface="Calibri"/>
              </a:rPr>
              <a:t>voluptate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velit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esse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cillum</a:t>
            </a:r>
            <a:r>
              <a:rPr lang="en-US" sz="1000" dirty="0">
                <a:latin typeface="Calibri"/>
                <a:cs typeface="Calibri"/>
              </a:rPr>
              <a:t> dolore </a:t>
            </a:r>
            <a:r>
              <a:rPr lang="en-US" sz="1000" dirty="0" err="1">
                <a:latin typeface="Calibri"/>
                <a:cs typeface="Calibri"/>
              </a:rPr>
              <a:t>eu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fugiat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nulla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pariatur</a:t>
            </a:r>
            <a:r>
              <a:rPr lang="en-US" sz="1000" dirty="0">
                <a:latin typeface="Calibri"/>
                <a:cs typeface="Calibri"/>
              </a:rPr>
              <a:t>. </a:t>
            </a:r>
            <a:r>
              <a:rPr lang="en-US" sz="1000" dirty="0" err="1">
                <a:latin typeface="Calibri"/>
                <a:cs typeface="Calibri"/>
              </a:rPr>
              <a:t>Excepteur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sint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occaecat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cupidatat</a:t>
            </a:r>
            <a:r>
              <a:rPr lang="en-US" sz="1000" dirty="0">
                <a:latin typeface="Calibri"/>
                <a:cs typeface="Calibri"/>
              </a:rPr>
              <a:t> non </a:t>
            </a:r>
            <a:r>
              <a:rPr lang="en-US" sz="1000" dirty="0" err="1">
                <a:latin typeface="Calibri"/>
                <a:cs typeface="Calibri"/>
              </a:rPr>
              <a:t>proident</a:t>
            </a:r>
            <a:r>
              <a:rPr lang="en-US" sz="1000" dirty="0">
                <a:latin typeface="Calibri"/>
                <a:cs typeface="Calibri"/>
              </a:rPr>
              <a:t>, sunt in culpa qui </a:t>
            </a:r>
            <a:r>
              <a:rPr lang="en-US" sz="1000" dirty="0" err="1">
                <a:latin typeface="Calibri"/>
                <a:cs typeface="Calibri"/>
              </a:rPr>
              <a:t>officia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deserunt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mollit</a:t>
            </a:r>
            <a:r>
              <a:rPr lang="en-US" sz="1000" dirty="0">
                <a:latin typeface="Calibri"/>
                <a:cs typeface="Calibri"/>
              </a:rPr>
              <a:t> id </a:t>
            </a:r>
            <a:r>
              <a:rPr lang="en-US" sz="1000" dirty="0" err="1">
                <a:latin typeface="Calibri"/>
                <a:cs typeface="Calibri"/>
              </a:rPr>
              <a:t>est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dirty="0" err="1">
                <a:latin typeface="Calibri"/>
                <a:cs typeface="Calibri"/>
              </a:rPr>
              <a:t>laborum</a:t>
            </a:r>
            <a:r>
              <a:rPr lang="en-US" sz="1000" dirty="0">
                <a:latin typeface="Calibri"/>
                <a:cs typeface="Calibri"/>
              </a:rPr>
              <a:t>.“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55486" y="4763278"/>
            <a:ext cx="42862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10" dirty="0">
                <a:solidFill>
                  <a:srgbClr val="FFFFFF"/>
                </a:solidFill>
                <a:latin typeface="Calibri"/>
                <a:cs typeface="Calibri"/>
              </a:rPr>
              <a:t>Equipo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148" y="3346450"/>
            <a:ext cx="2400669" cy="10926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8100">
              <a:lnSpc>
                <a:spcPct val="100000"/>
              </a:lnSpc>
              <a:spcBef>
                <a:spcPts val="100"/>
              </a:spcBef>
            </a:pPr>
            <a:r>
              <a:rPr lang="en-US" sz="1100" b="1" dirty="0">
                <a:solidFill>
                  <a:srgbClr val="FFFFFF"/>
                </a:solidFill>
                <a:latin typeface="Calibri"/>
                <a:cs typeface="Calibri"/>
              </a:rPr>
              <a:t>Indicadores (</a:t>
            </a:r>
            <a:r>
              <a:rPr lang="en-US" sz="1100" b="1" dirty="0" err="1">
                <a:solidFill>
                  <a:srgbClr val="FFFFFF"/>
                </a:solidFill>
                <a:latin typeface="Calibri"/>
                <a:cs typeface="Calibri"/>
              </a:rPr>
              <a:t>incluya</a:t>
            </a:r>
            <a:r>
              <a:rPr lang="en-US" sz="1100" b="1" dirty="0">
                <a:solidFill>
                  <a:srgbClr val="FFFFFF"/>
                </a:solidFill>
                <a:latin typeface="Calibri"/>
                <a:cs typeface="Calibri"/>
              </a:rPr>
              <a:t> los </a:t>
            </a:r>
            <a:r>
              <a:rPr lang="en-US" sz="1100" b="1" dirty="0" err="1">
                <a:solidFill>
                  <a:srgbClr val="FFFFFF"/>
                </a:solidFill>
                <a:latin typeface="Calibri"/>
                <a:cs typeface="Calibri"/>
              </a:rPr>
              <a:t>destacados</a:t>
            </a:r>
            <a:r>
              <a:rPr lang="en-US" sz="1100" b="1" dirty="0">
                <a:solidFill>
                  <a:srgbClr val="FFFFFF"/>
                </a:solidFill>
                <a:latin typeface="Calibri"/>
                <a:cs typeface="Calibri"/>
              </a:rPr>
              <a:t>):</a:t>
            </a:r>
          </a:p>
          <a:p>
            <a:pPr marL="12700" marR="38100">
              <a:lnSpc>
                <a:spcPct val="100000"/>
              </a:lnSpc>
              <a:spcBef>
                <a:spcPts val="100"/>
              </a:spcBef>
            </a:pPr>
            <a:r>
              <a:rPr lang="en-US" sz="1100" spc="-10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Indicador</a:t>
            </a:r>
            <a:r>
              <a:rPr lang="en-US" sz="1100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1</a:t>
            </a:r>
          </a:p>
          <a:p>
            <a:pPr marL="12700" marR="38100">
              <a:lnSpc>
                <a:spcPct val="100000"/>
              </a:lnSpc>
              <a:spcBef>
                <a:spcPts val="100"/>
              </a:spcBef>
            </a:pPr>
            <a:r>
              <a:rPr lang="en-US" sz="1100" spc="-10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Indicador</a:t>
            </a:r>
            <a:r>
              <a:rPr lang="en-US" sz="1100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2</a:t>
            </a:r>
          </a:p>
          <a:p>
            <a:pPr marL="12700" marR="38100">
              <a:lnSpc>
                <a:spcPct val="100000"/>
              </a:lnSpc>
              <a:spcBef>
                <a:spcPts val="100"/>
              </a:spcBef>
            </a:pPr>
            <a:r>
              <a:rPr lang="en-US" sz="1100" spc="-10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Métr</a:t>
            </a:r>
            <a:r>
              <a:rPr lang="en-US" sz="1100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en-US" sz="1100" spc="-10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Indicador</a:t>
            </a:r>
            <a:r>
              <a:rPr lang="en-US" sz="1100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</a:t>
            </a:r>
            <a:r>
              <a:rPr lang="en-US" sz="1100" spc="-10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ica</a:t>
            </a:r>
            <a:r>
              <a:rPr lang="en-US" sz="1100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3</a:t>
            </a:r>
          </a:p>
          <a:p>
            <a:pPr marL="12700" marR="38100">
              <a:lnSpc>
                <a:spcPct val="100000"/>
              </a:lnSpc>
              <a:spcBef>
                <a:spcPts val="100"/>
              </a:spcBef>
            </a:pPr>
            <a:r>
              <a:rPr lang="en-US" sz="1100" spc="-10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Indicador</a:t>
            </a:r>
            <a:r>
              <a:rPr lang="en-US" sz="1100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4</a:t>
            </a:r>
          </a:p>
          <a:p>
            <a:pPr marL="12700" marR="38100">
              <a:lnSpc>
                <a:spcPct val="100000"/>
              </a:lnSpc>
              <a:spcBef>
                <a:spcPts val="100"/>
              </a:spcBef>
            </a:pPr>
            <a:r>
              <a:rPr lang="en-US" sz="1100" spc="-10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Indicador</a:t>
            </a:r>
            <a:r>
              <a:rPr lang="en-US" sz="1100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 5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0301" y="2051050"/>
            <a:ext cx="2384299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 dirty="0" err="1">
                <a:solidFill>
                  <a:srgbClr val="FFFFFF"/>
                </a:solidFill>
                <a:latin typeface="Calibri"/>
                <a:cs typeface="Calibri"/>
              </a:rPr>
              <a:t>Perfil</a:t>
            </a:r>
            <a:r>
              <a:rPr lang="en-US" sz="1100" b="1" spc="-10" dirty="0">
                <a:solidFill>
                  <a:srgbClr val="FFFFFF"/>
                </a:solidFill>
                <a:latin typeface="Calibri"/>
                <a:cs typeface="Calibri"/>
              </a:rPr>
              <a:t> del </a:t>
            </a:r>
            <a:r>
              <a:rPr lang="en-US" sz="1100" b="1" spc="-10" dirty="0" err="1">
                <a:solidFill>
                  <a:srgbClr val="FFFFFF"/>
                </a:solidFill>
                <a:latin typeface="Calibri"/>
                <a:cs typeface="Calibri"/>
              </a:rPr>
              <a:t>proyecto</a:t>
            </a:r>
            <a:endParaRPr sz="11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Sector:</a:t>
            </a:r>
            <a:r>
              <a:rPr sz="11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100" dirty="0">
                <a:solidFill>
                  <a:srgbClr val="FFFFFF"/>
                </a:solidFill>
                <a:latin typeface="Calibri"/>
                <a:cs typeface="Calibri"/>
              </a:rPr>
              <a:t>___________________________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Tipo</a:t>
            </a:r>
            <a:r>
              <a:rPr sz="11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1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dirty="0" err="1">
                <a:solidFill>
                  <a:srgbClr val="FFFFFF"/>
                </a:solidFill>
                <a:latin typeface="Calibri"/>
                <a:cs typeface="Calibri"/>
              </a:rPr>
              <a:t>producto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lang="en-US" sz="1100" dirty="0">
                <a:solidFill>
                  <a:srgbClr val="FFFFFF"/>
                </a:solidFill>
                <a:latin typeface="Calibri"/>
                <a:cs typeface="Calibri"/>
              </a:rPr>
              <a:t> ____________</a:t>
            </a:r>
            <a:r>
              <a:rPr lang="en-US" sz="1100" spc="-10" dirty="0">
                <a:solidFill>
                  <a:srgbClr val="FFFFFF"/>
                </a:solidFill>
                <a:latin typeface="Calibri"/>
                <a:cs typeface="Calibri"/>
              </a:rPr>
              <a:t>______________________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Fecha</a:t>
            </a:r>
            <a:r>
              <a:rPr sz="11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sz="11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fundación:</a:t>
            </a:r>
            <a:r>
              <a:rPr sz="11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100" spc="-20" dirty="0">
                <a:solidFill>
                  <a:srgbClr val="FFFFFF"/>
                </a:solidFill>
                <a:latin typeface="Calibri"/>
                <a:cs typeface="Calibri"/>
              </a:rPr>
              <a:t>_____</a:t>
            </a:r>
            <a:endParaRPr sz="1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Personas</a:t>
            </a:r>
            <a:r>
              <a:rPr sz="11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en</a:t>
            </a:r>
            <a:r>
              <a:rPr sz="11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el</a:t>
            </a:r>
            <a:r>
              <a:rPr sz="11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FFFFFF"/>
                </a:solidFill>
                <a:latin typeface="Calibri"/>
                <a:cs typeface="Calibri"/>
              </a:rPr>
              <a:t>equipo:</a:t>
            </a:r>
            <a:r>
              <a:rPr sz="11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100" spc="-50" dirty="0">
                <a:solidFill>
                  <a:srgbClr val="FFFFFF"/>
                </a:solidFill>
                <a:latin typeface="Calibri"/>
                <a:cs typeface="Calibri"/>
              </a:rPr>
              <a:t>___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20106" y="133398"/>
            <a:ext cx="5049520" cy="796372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lang="en-US" sz="1400" b="1" dirty="0">
                <a:latin typeface="Calibri"/>
                <a:cs typeface="Calibri"/>
              </a:rPr>
              <a:t>Nombre de la </a:t>
            </a:r>
            <a:r>
              <a:rPr lang="en-US" sz="1400" b="1" dirty="0" err="1">
                <a:latin typeface="Calibri"/>
                <a:cs typeface="Calibri"/>
              </a:rPr>
              <a:t>empresa</a:t>
            </a:r>
            <a:endParaRPr sz="1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1100" b="1" dirty="0">
                <a:latin typeface="Calibri"/>
                <a:cs typeface="Calibri"/>
              </a:rPr>
              <a:t>Slogan</a:t>
            </a: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1100" dirty="0" err="1">
                <a:latin typeface="Calibri"/>
                <a:cs typeface="Calibri"/>
              </a:rPr>
              <a:t>Insertar</a:t>
            </a:r>
            <a:r>
              <a:rPr lang="en-US" sz="1100" dirty="0">
                <a:latin typeface="Calibri"/>
                <a:cs typeface="Calibri"/>
              </a:rPr>
              <a:t> AQUÍ el enlace del pitch en video (YouTube o Drive).</a:t>
            </a:r>
          </a:p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1100" dirty="0" err="1">
                <a:latin typeface="Calibri"/>
                <a:cs typeface="Calibri"/>
              </a:rPr>
              <a:t>Insertar</a:t>
            </a:r>
            <a:r>
              <a:rPr lang="en-US" sz="1100" dirty="0">
                <a:latin typeface="Calibri"/>
                <a:cs typeface="Calibri"/>
              </a:rPr>
              <a:t> AQUÍ el enlace del </a:t>
            </a:r>
            <a:r>
              <a:rPr lang="en-US" sz="1100" dirty="0" err="1">
                <a:latin typeface="Calibri"/>
                <a:cs typeface="Calibri"/>
              </a:rPr>
              <a:t>acervo</a:t>
            </a:r>
            <a:r>
              <a:rPr lang="en-US" sz="1100" dirty="0">
                <a:latin typeface="Calibri"/>
                <a:cs typeface="Calibri"/>
              </a:rPr>
              <a:t> </a:t>
            </a:r>
            <a:r>
              <a:rPr lang="en-US" sz="1100" dirty="0" err="1">
                <a:latin typeface="Calibri"/>
                <a:cs typeface="Calibri"/>
              </a:rPr>
              <a:t>fotográfico</a:t>
            </a:r>
            <a:r>
              <a:rPr lang="en-US" sz="1100" dirty="0">
                <a:latin typeface="Calibri"/>
                <a:cs typeface="Calibri"/>
              </a:rPr>
              <a:t> (Drive).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130300" y="7122293"/>
            <a:ext cx="2368517" cy="59824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1100" b="1" dirty="0" err="1">
                <a:solidFill>
                  <a:srgbClr val="FFFFFF"/>
                </a:solidFill>
                <a:latin typeface="Calibri"/>
                <a:cs typeface="Calibri"/>
              </a:rPr>
              <a:t>Premios</a:t>
            </a:r>
            <a:r>
              <a:rPr lang="en-US" sz="110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100" b="1" dirty="0" err="1">
                <a:solidFill>
                  <a:srgbClr val="FFFFFF"/>
                </a:solidFill>
                <a:latin typeface="Calibri"/>
                <a:cs typeface="Calibri"/>
              </a:rPr>
              <a:t>recibidos</a:t>
            </a:r>
            <a:r>
              <a:rPr lang="en-US" sz="1100" b="1" dirty="0">
                <a:solidFill>
                  <a:srgbClr val="FFFFFF"/>
                </a:solidFill>
                <a:latin typeface="Calibri"/>
                <a:cs typeface="Calibri"/>
              </a:rPr>
              <a:t> (</a:t>
            </a:r>
            <a:r>
              <a:rPr lang="en-US" sz="1100" b="1" dirty="0" err="1">
                <a:solidFill>
                  <a:srgbClr val="FFFFFF"/>
                </a:solidFill>
                <a:latin typeface="Calibri"/>
                <a:cs typeface="Calibri"/>
              </a:rPr>
              <a:t>si</a:t>
            </a:r>
            <a:r>
              <a:rPr lang="en-US" sz="1100" b="1" dirty="0">
                <a:solidFill>
                  <a:srgbClr val="FFFFFF"/>
                </a:solidFill>
                <a:latin typeface="Calibri"/>
                <a:cs typeface="Calibri"/>
              </a:rPr>
              <a:t> es que los hay)</a:t>
            </a:r>
            <a:endParaRPr sz="1100" b="1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900" dirty="0">
                <a:solidFill>
                  <a:srgbClr val="FFFFFF"/>
                </a:solidFill>
                <a:latin typeface="Calibri"/>
                <a:cs typeface="Calibri"/>
              </a:rPr>
              <a:t>1.-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900" dirty="0">
                <a:solidFill>
                  <a:srgbClr val="FFFFFF"/>
                </a:solidFill>
                <a:latin typeface="Calibri"/>
                <a:cs typeface="Calibri"/>
              </a:rPr>
              <a:t>2.-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900" dirty="0">
                <a:solidFill>
                  <a:srgbClr val="FFFFFF"/>
                </a:solidFill>
                <a:latin typeface="Calibri"/>
                <a:cs typeface="Calibri"/>
              </a:rPr>
              <a:t>3.-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3931" y="8934231"/>
            <a:ext cx="2211705" cy="45204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1050" b="1" dirty="0" err="1">
                <a:solidFill>
                  <a:srgbClr val="FFFFFF"/>
                </a:solidFill>
                <a:latin typeface="Calibri"/>
                <a:cs typeface="Calibri"/>
              </a:rPr>
              <a:t>Dirección</a:t>
            </a:r>
            <a:endParaRPr sz="1050" dirty="0">
              <a:latin typeface="Calibri"/>
              <a:cs typeface="Calibri"/>
            </a:endParaRPr>
          </a:p>
          <a:p>
            <a:pPr marL="12700" marR="12065">
              <a:lnSpc>
                <a:spcPct val="100000"/>
              </a:lnSpc>
              <a:spcBef>
                <a:spcPts val="5"/>
              </a:spcBef>
            </a:pPr>
            <a:r>
              <a:rPr lang="en-US" sz="900" dirty="0">
                <a:solidFill>
                  <a:srgbClr val="FFFFFF"/>
                </a:solidFill>
                <a:latin typeface="Calibri"/>
                <a:cs typeface="Calibri"/>
              </a:rPr>
              <a:t>Calle, </a:t>
            </a:r>
            <a:r>
              <a:rPr lang="en-US" sz="900" dirty="0" err="1">
                <a:solidFill>
                  <a:srgbClr val="FFFFFF"/>
                </a:solidFill>
                <a:latin typeface="Calibri"/>
                <a:cs typeface="Calibri"/>
              </a:rPr>
              <a:t>número</a:t>
            </a:r>
            <a:r>
              <a:rPr lang="en-US" sz="900" dirty="0">
                <a:solidFill>
                  <a:srgbClr val="FFFFFF"/>
                </a:solidFill>
                <a:latin typeface="Calibri"/>
                <a:cs typeface="Calibri"/>
              </a:rPr>
              <a:t>, colonia, ciudad, </a:t>
            </a:r>
            <a:r>
              <a:rPr lang="en-US" sz="900" dirty="0" err="1">
                <a:solidFill>
                  <a:srgbClr val="FFFFFF"/>
                </a:solidFill>
                <a:latin typeface="Calibri"/>
                <a:cs typeface="Calibri"/>
              </a:rPr>
              <a:t>estado</a:t>
            </a:r>
            <a:r>
              <a:rPr lang="en-US" sz="900" dirty="0">
                <a:solidFill>
                  <a:srgbClr val="FFFFFF"/>
                </a:solidFill>
                <a:latin typeface="Calibri"/>
                <a:cs typeface="Calibri"/>
              </a:rPr>
              <a:t>, </a:t>
            </a:r>
            <a:r>
              <a:rPr lang="en-US" sz="900" dirty="0" err="1">
                <a:solidFill>
                  <a:srgbClr val="FFFFFF"/>
                </a:solidFill>
                <a:latin typeface="Calibri"/>
                <a:cs typeface="Calibri"/>
              </a:rPr>
              <a:t>país</a:t>
            </a:r>
            <a:r>
              <a:rPr lang="en-US" sz="900" dirty="0">
                <a:solidFill>
                  <a:srgbClr val="FFFFFF"/>
                </a:solidFill>
                <a:latin typeface="Calibri"/>
                <a:cs typeface="Calibri"/>
              </a:rPr>
              <a:t>, Código postal.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0300" y="7878940"/>
            <a:ext cx="1765935" cy="6880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-10" dirty="0">
                <a:solidFill>
                  <a:srgbClr val="FFFFFF"/>
                </a:solidFill>
                <a:latin typeface="Calibri"/>
                <a:cs typeface="Calibri"/>
              </a:rPr>
              <a:t>Contacto</a:t>
            </a:r>
            <a:endParaRPr sz="1050" dirty="0">
              <a:latin typeface="Calibri"/>
              <a:cs typeface="Calibri"/>
            </a:endParaRPr>
          </a:p>
          <a:p>
            <a:pPr marL="12700">
              <a:lnSpc>
                <a:spcPts val="1019"/>
              </a:lnSpc>
              <a:spcBef>
                <a:spcPts val="10"/>
              </a:spcBef>
            </a:pPr>
            <a:r>
              <a:rPr lang="en-US" sz="8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Nombre</a:t>
            </a:r>
          </a:p>
          <a:p>
            <a:pPr marL="12700">
              <a:lnSpc>
                <a:spcPts val="1019"/>
              </a:lnSpc>
              <a:spcBef>
                <a:spcPts val="10"/>
              </a:spcBef>
            </a:pPr>
            <a:r>
              <a:rPr lang="en-US" sz="8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Correo electrónico</a:t>
            </a:r>
          </a:p>
          <a:p>
            <a:pPr marL="12700">
              <a:lnSpc>
                <a:spcPts val="1019"/>
              </a:lnSpc>
              <a:spcBef>
                <a:spcPts val="10"/>
              </a:spcBef>
            </a:pPr>
            <a:r>
              <a:rPr lang="en-US" sz="8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Sitio Web</a:t>
            </a:r>
          </a:p>
          <a:p>
            <a:pPr marL="12700">
              <a:lnSpc>
                <a:spcPts val="1019"/>
              </a:lnSpc>
              <a:spcBef>
                <a:spcPts val="10"/>
              </a:spcBef>
            </a:pPr>
            <a:r>
              <a:rPr lang="en-US" sz="85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Redes sociales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633472" y="984250"/>
            <a:ext cx="4932045" cy="0"/>
          </a:xfrm>
          <a:custGeom>
            <a:avLst/>
            <a:gdLst/>
            <a:ahLst/>
            <a:cxnLst/>
            <a:rect l="l" t="t" r="r" b="b"/>
            <a:pathLst>
              <a:path w="4932045">
                <a:moveTo>
                  <a:pt x="0" y="0"/>
                </a:moveTo>
                <a:lnTo>
                  <a:pt x="4931994" y="0"/>
                </a:lnTo>
              </a:path>
            </a:pathLst>
          </a:custGeom>
          <a:ln w="9144">
            <a:solidFill>
              <a:srgbClr val="ED38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8" name="object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914034"/>
              </p:ext>
            </p:extLst>
          </p:nvPr>
        </p:nvGraphicFramePr>
        <p:xfrm>
          <a:off x="2819399" y="8742932"/>
          <a:ext cx="4746117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0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5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67945" algn="ctr">
                        <a:lnSpc>
                          <a:spcPts val="1160"/>
                        </a:lnSpc>
                      </a:pPr>
                      <a:r>
                        <a:rPr lang="en-US" sz="10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NOMBRE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ts val="1160"/>
                        </a:lnSpc>
                      </a:pPr>
                      <a:r>
                        <a:rPr lang="en-US" sz="105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PUESTO EN LA EMPRESA</a:t>
                      </a: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40029" indent="-171450" algn="ctr">
                        <a:lnSpc>
                          <a:spcPts val="1195"/>
                        </a:lnSpc>
                        <a:buFont typeface="Arial"/>
                        <a:buChar char="•"/>
                        <a:tabLst>
                          <a:tab pos="240029" algn="l"/>
                        </a:tabLst>
                      </a:pP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40029" indent="-171450" algn="ctr">
                        <a:lnSpc>
                          <a:spcPts val="1195"/>
                        </a:lnSpc>
                        <a:buFont typeface="Arial"/>
                        <a:buChar char="•"/>
                        <a:tabLst>
                          <a:tab pos="240029" algn="l"/>
                        </a:tabLst>
                      </a:pP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40029" indent="-171450" algn="ctr">
                        <a:lnSpc>
                          <a:spcPts val="1195"/>
                        </a:lnSpc>
                        <a:buFont typeface="Arial"/>
                        <a:buChar char="•"/>
                        <a:tabLst>
                          <a:tab pos="240029" algn="l"/>
                        </a:tabLst>
                      </a:pP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40029" indent="-171450" algn="ctr">
                        <a:lnSpc>
                          <a:spcPts val="1195"/>
                        </a:lnSpc>
                        <a:buFont typeface="Arial"/>
                        <a:buChar char="•"/>
                        <a:tabLst>
                          <a:tab pos="240029" algn="l"/>
                        </a:tabLst>
                      </a:pP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70688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40029" indent="-171450" algn="ctr">
                        <a:lnSpc>
                          <a:spcPts val="1195"/>
                        </a:lnSpc>
                        <a:buFont typeface="Arial"/>
                        <a:buChar char="•"/>
                        <a:tabLst>
                          <a:tab pos="240029" algn="l"/>
                        </a:tabLst>
                      </a:pP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40029" indent="-171450" algn="ctr">
                        <a:lnSpc>
                          <a:spcPts val="1195"/>
                        </a:lnSpc>
                        <a:buFont typeface="Arial"/>
                        <a:buChar char="•"/>
                        <a:tabLst>
                          <a:tab pos="240029" algn="l"/>
                        </a:tabLst>
                      </a:pP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98492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40029" indent="-171450" algn="ctr">
                        <a:lnSpc>
                          <a:spcPts val="1195"/>
                        </a:lnSpc>
                        <a:buFont typeface="Arial"/>
                        <a:buChar char="•"/>
                        <a:tabLst>
                          <a:tab pos="240029" algn="l"/>
                        </a:tabLst>
                      </a:pP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40029" indent="-171450" algn="ctr">
                        <a:lnSpc>
                          <a:spcPts val="1195"/>
                        </a:lnSpc>
                        <a:buFont typeface="Arial"/>
                        <a:buChar char="•"/>
                        <a:tabLst>
                          <a:tab pos="240029" algn="l"/>
                        </a:tabLst>
                      </a:pP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1945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40029" indent="-171450" algn="ctr">
                        <a:lnSpc>
                          <a:spcPts val="1195"/>
                        </a:lnSpc>
                        <a:buFont typeface="Arial"/>
                        <a:buChar char="•"/>
                        <a:tabLst>
                          <a:tab pos="240029" algn="l"/>
                        </a:tabLst>
                      </a:pP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40029" indent="-171450" algn="ctr">
                        <a:lnSpc>
                          <a:spcPts val="1195"/>
                        </a:lnSpc>
                        <a:buFont typeface="Arial"/>
                        <a:buChar char="•"/>
                        <a:tabLst>
                          <a:tab pos="240029" algn="l"/>
                        </a:tabLst>
                      </a:pPr>
                      <a:endParaRPr sz="105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144923"/>
                  </a:ext>
                </a:extLst>
              </a:tr>
            </a:tbl>
          </a:graphicData>
        </a:graphic>
      </p:graphicFrame>
      <p:sp>
        <p:nvSpPr>
          <p:cNvPr id="19" name="object 19"/>
          <p:cNvSpPr txBox="1"/>
          <p:nvPr/>
        </p:nvSpPr>
        <p:spPr>
          <a:xfrm>
            <a:off x="609601" y="5117623"/>
            <a:ext cx="1831927" cy="3494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1050" dirty="0">
                <a:solidFill>
                  <a:srgbClr val="FFFFFF"/>
                </a:solidFill>
                <a:latin typeface="Calibri"/>
                <a:cs typeface="Calibri"/>
              </a:rPr>
              <a:t>Nombre</a:t>
            </a: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1050" dirty="0" err="1">
                <a:solidFill>
                  <a:srgbClr val="FFFFFF"/>
                </a:solidFill>
                <a:latin typeface="Calibri"/>
                <a:cs typeface="Calibri"/>
              </a:rPr>
              <a:t>Puesto</a:t>
            </a:r>
            <a:endParaRPr lang="en-US" sz="105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pic>
        <p:nvPicPr>
          <p:cNvPr id="24" name="object 24" descr="User con relleno sólid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4236" y="5492077"/>
            <a:ext cx="611123" cy="611123"/>
          </a:xfrm>
          <a:prstGeom prst="rect">
            <a:avLst/>
          </a:prstGeom>
        </p:spPr>
      </p:pic>
      <p:sp>
        <p:nvSpPr>
          <p:cNvPr id="25" name="Rectángulo 24">
            <a:extLst>
              <a:ext uri="{FF2B5EF4-FFF2-40B4-BE49-F238E27FC236}">
                <a16:creationId xmlns:a16="http://schemas.microsoft.com/office/drawing/2014/main" id="{25C262D7-CC21-9A76-89CB-1BC41AC1B817}"/>
              </a:ext>
            </a:extLst>
          </p:cNvPr>
          <p:cNvSpPr/>
          <p:nvPr/>
        </p:nvSpPr>
        <p:spPr>
          <a:xfrm>
            <a:off x="320245" y="269069"/>
            <a:ext cx="1979616" cy="1019981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Logotipo</a:t>
            </a:r>
            <a:endParaRPr lang="es-MX" dirty="0"/>
          </a:p>
        </p:txBody>
      </p:sp>
      <p:pic>
        <p:nvPicPr>
          <p:cNvPr id="29" name="object 24" descr="User con relleno sólido">
            <a:extLst>
              <a:ext uri="{FF2B5EF4-FFF2-40B4-BE49-F238E27FC236}">
                <a16:creationId xmlns:a16="http://schemas.microsoft.com/office/drawing/2014/main" id="{DC26DFC2-8AB1-A821-E823-687B378C8C6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4236" y="6027492"/>
            <a:ext cx="611123" cy="611123"/>
          </a:xfrm>
          <a:prstGeom prst="rect">
            <a:avLst/>
          </a:prstGeom>
        </p:spPr>
      </p:pic>
      <p:pic>
        <p:nvPicPr>
          <p:cNvPr id="30" name="object 24" descr="User con relleno sólido">
            <a:extLst>
              <a:ext uri="{FF2B5EF4-FFF2-40B4-BE49-F238E27FC236}">
                <a16:creationId xmlns:a16="http://schemas.microsoft.com/office/drawing/2014/main" id="{6E751B1D-88B5-2A16-3AB8-F9BE16F2C6B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4236" y="4927852"/>
            <a:ext cx="611123" cy="611123"/>
          </a:xfrm>
          <a:prstGeom prst="rect">
            <a:avLst/>
          </a:prstGeom>
        </p:spPr>
      </p:pic>
      <p:sp>
        <p:nvSpPr>
          <p:cNvPr id="33" name="CuadroTexto 32">
            <a:extLst>
              <a:ext uri="{FF2B5EF4-FFF2-40B4-BE49-F238E27FC236}">
                <a16:creationId xmlns:a16="http://schemas.microsoft.com/office/drawing/2014/main" id="{99068572-9AAB-969E-24CB-A28310C204C7}"/>
              </a:ext>
            </a:extLst>
          </p:cNvPr>
          <p:cNvSpPr txBox="1"/>
          <p:nvPr/>
        </p:nvSpPr>
        <p:spPr>
          <a:xfrm>
            <a:off x="2672073" y="8451850"/>
            <a:ext cx="3886200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12700" marR="5080" algn="just">
              <a:spcBef>
                <a:spcPts val="5"/>
              </a:spcBef>
            </a:pPr>
            <a:r>
              <a:rPr lang="en-US" sz="1200" b="1" spc="-10" dirty="0" err="1">
                <a:solidFill>
                  <a:srgbClr val="C00000"/>
                </a:solidFill>
                <a:latin typeface="Calibri"/>
                <a:cs typeface="Calibri"/>
              </a:rPr>
              <a:t>Patricipación</a:t>
            </a:r>
            <a:r>
              <a:rPr lang="en-US" sz="1200" b="1" spc="-10" dirty="0">
                <a:solidFill>
                  <a:srgbClr val="C00000"/>
                </a:solidFill>
                <a:latin typeface="Calibri"/>
                <a:cs typeface="Calibri"/>
              </a:rPr>
              <a:t> de </a:t>
            </a:r>
            <a:r>
              <a:rPr lang="en-US" sz="1200" b="1" spc="-10" dirty="0" err="1">
                <a:solidFill>
                  <a:srgbClr val="C00000"/>
                </a:solidFill>
                <a:latin typeface="Calibri"/>
                <a:cs typeface="Calibri"/>
              </a:rPr>
              <a:t>género</a:t>
            </a:r>
            <a:r>
              <a:rPr lang="en-US" sz="12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lang="en-US" sz="1200" b="1" spc="-10" dirty="0" err="1">
                <a:solidFill>
                  <a:srgbClr val="C00000"/>
                </a:solidFill>
                <a:latin typeface="Calibri"/>
                <a:cs typeface="Calibri"/>
              </a:rPr>
              <a:t>femenino</a:t>
            </a:r>
            <a:endParaRPr lang="en-US" dirty="0" err="1"/>
          </a:p>
        </p:txBody>
      </p:sp>
      <p:graphicFrame>
        <p:nvGraphicFramePr>
          <p:cNvPr id="34" name="Tabla 34">
            <a:extLst>
              <a:ext uri="{FF2B5EF4-FFF2-40B4-BE49-F238E27FC236}">
                <a16:creationId xmlns:a16="http://schemas.microsoft.com/office/drawing/2014/main" id="{726E1E64-C8A3-2879-29AF-1B38724A39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143080"/>
              </p:ext>
            </p:extLst>
          </p:nvPr>
        </p:nvGraphicFramePr>
        <p:xfrm>
          <a:off x="2735806" y="5236210"/>
          <a:ext cx="481812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9060">
                  <a:extLst>
                    <a:ext uri="{9D8B030D-6E8A-4147-A177-3AD203B41FA5}">
                      <a16:colId xmlns:a16="http://schemas.microsoft.com/office/drawing/2014/main" val="1054181692"/>
                    </a:ext>
                  </a:extLst>
                </a:gridCol>
                <a:gridCol w="2409060">
                  <a:extLst>
                    <a:ext uri="{9D8B030D-6E8A-4147-A177-3AD203B41FA5}">
                      <a16:colId xmlns:a16="http://schemas.microsoft.com/office/drawing/2014/main" val="12077257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Mercado</a:t>
                      </a:r>
                      <a:endParaRPr lang="es-MX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bg1"/>
                          </a:solidFill>
                        </a:rPr>
                        <a:t>Competencia</a:t>
                      </a:r>
                      <a:endParaRPr lang="es-MX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5134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cs typeface="Calibri"/>
                        </a:rPr>
                        <a:t>"Lorem ipsum dolor sit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amet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elit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, sed do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eiusmod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tempor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incididunt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ut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labore et dolore magna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aliqua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. Ut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enim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ad minim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veniam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quis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nostrud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exercitation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ullamco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.”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cs typeface="Calibri"/>
                        </a:rPr>
                        <a:t>"Lorem ipsum dolor sit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amet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elit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, sed do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eiusmod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tempor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incididunt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ut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labore et dolore magna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aliqua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. Ut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enim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ad minim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veniam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quis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nostrud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exercitation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ullamco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.”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450228"/>
                  </a:ext>
                </a:extLst>
              </a:tr>
            </a:tbl>
          </a:graphicData>
        </a:graphic>
      </p:graphicFrame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10BB8D39-89EC-9E79-4E65-882A85FDF5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565816"/>
              </p:ext>
            </p:extLst>
          </p:nvPr>
        </p:nvGraphicFramePr>
        <p:xfrm>
          <a:off x="2747396" y="6851650"/>
          <a:ext cx="481812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9060">
                  <a:extLst>
                    <a:ext uri="{9D8B030D-6E8A-4147-A177-3AD203B41FA5}">
                      <a16:colId xmlns:a16="http://schemas.microsoft.com/office/drawing/2014/main" val="1054181692"/>
                    </a:ext>
                  </a:extLst>
                </a:gridCol>
                <a:gridCol w="2409060">
                  <a:extLst>
                    <a:ext uri="{9D8B030D-6E8A-4147-A177-3AD203B41FA5}">
                      <a16:colId xmlns:a16="http://schemas.microsoft.com/office/drawing/2014/main" val="12077257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Plan 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</a:rPr>
                        <a:t>Estratégico</a:t>
                      </a:r>
                      <a:endParaRPr lang="es-MX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bg1"/>
                          </a:solidFill>
                        </a:rPr>
                        <a:t>Inversión</a:t>
                      </a:r>
                      <a:endParaRPr lang="es-MX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5134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cs typeface="Calibri"/>
                        </a:rPr>
                        <a:t>"Lorem ipsum dolor sit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amet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elit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, sed do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eiusmod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tempor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incididunt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ut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labore et dolore magna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aliqua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. Ut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enim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ad minim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veniam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quis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nostrud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exercitation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ullamco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.”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cs typeface="Calibri"/>
                        </a:rPr>
                        <a:t>"Lorem ipsum dolor sit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amet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elit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, sed do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eiusmod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tempor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incididunt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ut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labore et dolore magna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aliqua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. Ut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enim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ad minim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veniam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,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quis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nostrud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 exercitation </a:t>
                      </a:r>
                      <a:r>
                        <a:rPr lang="en-US" sz="1200" dirty="0" err="1">
                          <a:latin typeface="+mn-lt"/>
                          <a:cs typeface="Calibri"/>
                        </a:rPr>
                        <a:t>ullamco</a:t>
                      </a:r>
                      <a:r>
                        <a:rPr lang="en-US" sz="1200" dirty="0">
                          <a:latin typeface="+mn-lt"/>
                          <a:cs typeface="Calibri"/>
                        </a:rPr>
                        <a:t>.”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0450228"/>
                  </a:ext>
                </a:extLst>
              </a:tr>
            </a:tbl>
          </a:graphicData>
        </a:graphic>
      </p:graphicFrame>
      <p:sp>
        <p:nvSpPr>
          <p:cNvPr id="36" name="object 19">
            <a:extLst>
              <a:ext uri="{FF2B5EF4-FFF2-40B4-BE49-F238E27FC236}">
                <a16:creationId xmlns:a16="http://schemas.microsoft.com/office/drawing/2014/main" id="{02040F19-F00D-3005-521A-4FD49A233AD4}"/>
              </a:ext>
            </a:extLst>
          </p:cNvPr>
          <p:cNvSpPr txBox="1"/>
          <p:nvPr/>
        </p:nvSpPr>
        <p:spPr>
          <a:xfrm>
            <a:off x="609600" y="5657509"/>
            <a:ext cx="1831927" cy="3494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1050" dirty="0">
                <a:solidFill>
                  <a:srgbClr val="FFFFFF"/>
                </a:solidFill>
                <a:latin typeface="Calibri"/>
                <a:cs typeface="Calibri"/>
              </a:rPr>
              <a:t>Nombre</a:t>
            </a: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1050" dirty="0" err="1">
                <a:solidFill>
                  <a:srgbClr val="FFFFFF"/>
                </a:solidFill>
                <a:latin typeface="Calibri"/>
                <a:cs typeface="Calibri"/>
              </a:rPr>
              <a:t>Puesto</a:t>
            </a:r>
            <a:endParaRPr lang="en-US" sz="105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37" name="object 19">
            <a:extLst>
              <a:ext uri="{FF2B5EF4-FFF2-40B4-BE49-F238E27FC236}">
                <a16:creationId xmlns:a16="http://schemas.microsoft.com/office/drawing/2014/main" id="{2E407B96-44F1-F697-43F2-7D445AEAFC6C}"/>
              </a:ext>
            </a:extLst>
          </p:cNvPr>
          <p:cNvSpPr txBox="1"/>
          <p:nvPr/>
        </p:nvSpPr>
        <p:spPr>
          <a:xfrm>
            <a:off x="609600" y="6197395"/>
            <a:ext cx="1831927" cy="3494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1050" dirty="0">
                <a:solidFill>
                  <a:srgbClr val="FFFFFF"/>
                </a:solidFill>
                <a:latin typeface="Calibri"/>
                <a:cs typeface="Calibri"/>
              </a:rPr>
              <a:t>Nombre</a:t>
            </a: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1050" dirty="0" err="1">
                <a:solidFill>
                  <a:srgbClr val="FFFFFF"/>
                </a:solidFill>
                <a:latin typeface="Calibri"/>
                <a:cs typeface="Calibri"/>
              </a:rPr>
              <a:t>Puesto</a:t>
            </a:r>
            <a:endParaRPr lang="en-US" sz="105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578</Words>
  <Application>Microsoft Office PowerPoint</Application>
  <PresentationFormat>Custom</PresentationFormat>
  <Paragraphs>53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Adriana Arévalo Velasco</dc:creator>
  <cp:lastModifiedBy>Karla Eugenia Cárdenas Vázquez</cp:lastModifiedBy>
  <cp:revision>21</cp:revision>
  <dcterms:created xsi:type="dcterms:W3CDTF">2023-07-27T19:05:54Z</dcterms:created>
  <dcterms:modified xsi:type="dcterms:W3CDTF">2024-07-15T18:52:55Z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2021-09-22T00:00:00Z</vt:filetime>
  </property>
  <property fmtid="{D5CDD505-2E9C-101B-9397-08002B2CF9AE}" pid="3" name="Creator">
    <vt:lpwstr>Acrobat PDFMaker 21 for PowerPoint</vt:lpwstr>
  </property>
  <property fmtid="{D5CDD505-2E9C-101B-9397-08002B2CF9AE}" pid="4" name="LastSaved">
    <vt:filetime>2023-07-27T00:00:00Z</vt:filetime>
  </property>
  <property fmtid="{D5CDD505-2E9C-101B-9397-08002B2CF9AE}" pid="5" name="Producer">
    <vt:lpwstr>Adobe PDF Library 21.7.123</vt:lpwstr>
  </property>
</Properties>
</file>